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7" r:id="rId10"/>
    <p:sldId id="263" r:id="rId11"/>
    <p:sldId id="265" r:id="rId12"/>
    <p:sldId id="268" r:id="rId13"/>
    <p:sldId id="266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F5FF7-BFE7-4E2C-85CC-3AF23FBC1FC8}" type="datetimeFigureOut">
              <a:rPr lang="ko-KR" altLang="en-US" smtClean="0"/>
              <a:t>2017-10-26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5C1E1-DDB0-4146-A042-F74FD2F843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068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F5FF7-BFE7-4E2C-85CC-3AF23FBC1FC8}" type="datetimeFigureOut">
              <a:rPr lang="ko-KR" altLang="en-US" smtClean="0"/>
              <a:t>2017-10-26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5C1E1-DDB0-4146-A042-F74FD2F843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323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F5FF7-BFE7-4E2C-85CC-3AF23FBC1FC8}" type="datetimeFigureOut">
              <a:rPr lang="ko-KR" altLang="en-US" smtClean="0"/>
              <a:t>2017-10-26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5C1E1-DDB0-4146-A042-F74FD2F843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984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F5FF7-BFE7-4E2C-85CC-3AF23FBC1FC8}" type="datetimeFigureOut">
              <a:rPr lang="ko-KR" altLang="en-US" smtClean="0"/>
              <a:t>2017-10-26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5C1E1-DDB0-4146-A042-F74FD2F843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366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F5FF7-BFE7-4E2C-85CC-3AF23FBC1FC8}" type="datetimeFigureOut">
              <a:rPr lang="ko-KR" altLang="en-US" smtClean="0"/>
              <a:t>2017-10-26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5C1E1-DDB0-4146-A042-F74FD2F843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730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F5FF7-BFE7-4E2C-85CC-3AF23FBC1FC8}" type="datetimeFigureOut">
              <a:rPr lang="ko-KR" altLang="en-US" smtClean="0"/>
              <a:t>2017-10-26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5C1E1-DDB0-4146-A042-F74FD2F843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160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F5FF7-BFE7-4E2C-85CC-3AF23FBC1FC8}" type="datetimeFigureOut">
              <a:rPr lang="ko-KR" altLang="en-US" smtClean="0"/>
              <a:t>2017-10-26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5C1E1-DDB0-4146-A042-F74FD2F843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669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F5FF7-BFE7-4E2C-85CC-3AF23FBC1FC8}" type="datetimeFigureOut">
              <a:rPr lang="ko-KR" altLang="en-US" smtClean="0"/>
              <a:t>2017-10-26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5C1E1-DDB0-4146-A042-F74FD2F843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886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F5FF7-BFE7-4E2C-85CC-3AF23FBC1FC8}" type="datetimeFigureOut">
              <a:rPr lang="ko-KR" altLang="en-US" smtClean="0"/>
              <a:t>2017-10-26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5C1E1-DDB0-4146-A042-F74FD2F843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674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F5FF7-BFE7-4E2C-85CC-3AF23FBC1FC8}" type="datetimeFigureOut">
              <a:rPr lang="ko-KR" altLang="en-US" smtClean="0"/>
              <a:t>2017-10-26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5C1E1-DDB0-4146-A042-F74FD2F843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749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F5FF7-BFE7-4E2C-85CC-3AF23FBC1FC8}" type="datetimeFigureOut">
              <a:rPr lang="ko-KR" altLang="en-US" smtClean="0"/>
              <a:t>2017-10-26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5C1E1-DDB0-4146-A042-F74FD2F843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599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F5FF7-BFE7-4E2C-85CC-3AF23FBC1FC8}" type="datetimeFigureOut">
              <a:rPr lang="ko-KR" altLang="en-US" smtClean="0"/>
              <a:t>2017-10-26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5C1E1-DDB0-4146-A042-F74FD2F843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110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“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잡지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”</a:t>
            </a:r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New York Times Contents Case Study</a:t>
            </a:r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8423032" y="6318738"/>
            <a:ext cx="3880337" cy="5392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en-US" altLang="ko-KR" sz="1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C) </a:t>
            </a:r>
            <a:r>
              <a:rPr lang="en-US" altLang="ko-KR" sz="14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2017. (Hayley Kim) </a:t>
            </a:r>
            <a:r>
              <a:rPr lang="en-US" altLang="ko-KR" sz="1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all rights reserved. </a:t>
            </a:r>
            <a:endParaRPr lang="ko-KR" altLang="en-US" sz="14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7392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Kepler (2013) </a:t>
            </a:r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740" t="12987" r="18971" b="21343"/>
          <a:stretch/>
        </p:blipFill>
        <p:spPr>
          <a:xfrm>
            <a:off x="514349" y="2092418"/>
            <a:ext cx="6105526" cy="35635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07820" y="6057685"/>
            <a:ext cx="231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데이터분석툴</a:t>
            </a:r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88847" y="2567568"/>
            <a:ext cx="3283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What was Yesterday About?</a:t>
            </a:r>
            <a:endParaRPr lang="ko-KR" altLang="en-US" sz="2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88847" y="3208021"/>
            <a:ext cx="39528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기사 전체가 아닌 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Topic 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중심으로 묶음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데이터에서 새로운 연관성을 찾아 독자에게 최적화된 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recommendation </a:t>
            </a:r>
            <a:r>
              <a:rPr lang="ko-KR" altLang="en-US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찾아줌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  <a:p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개인적으로 이정도는 되어야 데이터 분석가들에게 시장성이 </a:t>
            </a:r>
            <a:r>
              <a:rPr lang="ko-KR" altLang="en-US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있을거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같아요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3306522" y="1242005"/>
            <a:ext cx="5578955" cy="5319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By The </a:t>
            </a:r>
            <a:r>
              <a:rPr lang="en-US" altLang="ko-KR" sz="14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New </a:t>
            </a:r>
            <a:r>
              <a:rPr lang="en-US" altLang="ko-KR" sz="1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York Times Research &amp; Development group </a:t>
            </a:r>
            <a:endParaRPr lang="ko-KR" altLang="en-US" sz="14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7868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4305300" y="0"/>
            <a:ext cx="3783623" cy="5727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Kepler (2013) </a:t>
            </a:r>
            <a:endParaRPr lang="ko-KR" altLang="en-US" sz="32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08874" y="1245267"/>
            <a:ext cx="43592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총 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가지 방면에서 어떤 주제가 떠오르는지 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볼 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수 있는 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UI</a:t>
            </a:r>
          </a:p>
          <a:p>
            <a:pPr marL="342900" indent="-342900">
              <a:buAutoNum type="arabicPeriod"/>
            </a:pP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Twitter</a:t>
            </a:r>
          </a:p>
          <a:p>
            <a:pPr marL="342900" indent="-342900">
              <a:buAutoNum type="arabicPeriod"/>
            </a:pP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Articles 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Published</a:t>
            </a:r>
          </a:p>
          <a:p>
            <a:pPr marL="342900" indent="-342900">
              <a:buAutoNum type="arabicPeriod"/>
            </a:pP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Million Page Views</a:t>
            </a:r>
          </a:p>
          <a:p>
            <a:pPr marL="342900" indent="-342900">
              <a:buAutoNum type="arabicPeriod"/>
            </a:pP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Number of Words</a:t>
            </a:r>
          </a:p>
          <a:p>
            <a:pPr marL="342900" indent="-342900">
              <a:buAutoNum type="arabicPeriod"/>
            </a:pP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+ find news related in unexpected ways</a:t>
            </a:r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7708" t="33231" r="19028" b="22001"/>
          <a:stretch/>
        </p:blipFill>
        <p:spPr>
          <a:xfrm>
            <a:off x="342428" y="1043069"/>
            <a:ext cx="6815025" cy="27127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73489" y="4060479"/>
            <a:ext cx="3886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각각 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Tab 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클릭하면 옆에 네트워크 모양 및 색깔 바뀌면서 해당 정보 </a:t>
            </a:r>
            <a:r>
              <a:rPr lang="ko-KR" altLang="en-US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뽑아줌</a:t>
            </a:r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17667" t="33704" r="19000" b="22296"/>
          <a:stretch/>
        </p:blipFill>
        <p:spPr>
          <a:xfrm>
            <a:off x="5693040" y="4226137"/>
            <a:ext cx="5926455" cy="2315996"/>
          </a:xfrm>
          <a:prstGeom prst="rect">
            <a:avLst/>
          </a:prstGeom>
        </p:spPr>
      </p:pic>
      <p:cxnSp>
        <p:nvCxnSpPr>
          <p:cNvPr id="10" name="꺾인 연결선 9"/>
          <p:cNvCxnSpPr/>
          <p:nvPr/>
        </p:nvCxnSpPr>
        <p:spPr>
          <a:xfrm>
            <a:off x="1019175" y="3755789"/>
            <a:ext cx="4673865" cy="1473436"/>
          </a:xfrm>
          <a:prstGeom prst="bentConnector3">
            <a:avLst>
              <a:gd name="adj1" fmla="val -541"/>
            </a:avLst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435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617" t="34440" r="18725" b="26158"/>
          <a:stretch/>
        </p:blipFill>
        <p:spPr>
          <a:xfrm>
            <a:off x="2151289" y="3638549"/>
            <a:ext cx="8453593" cy="2943226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4305300" y="0"/>
            <a:ext cx="3783623" cy="5727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Kepler (2013) </a:t>
            </a:r>
            <a:endParaRPr lang="ko-KR" altLang="en-US" sz="32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9488" t="28313" r="18679" b="20293"/>
          <a:stretch/>
        </p:blipFill>
        <p:spPr>
          <a:xfrm>
            <a:off x="3263411" y="734035"/>
            <a:ext cx="58674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63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2731477" y="2804746"/>
            <a:ext cx="6896100" cy="1046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그렇다면 이제 슬라이더를 </a:t>
            </a:r>
            <a:r>
              <a:rPr lang="ko-KR" altLang="en-US" sz="32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공부해봅시다</a:t>
            </a:r>
            <a:r>
              <a:rPr lang="en-US" altLang="ko-KR" sz="32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ko-KR" altLang="en-US" sz="32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8423032" y="6318738"/>
            <a:ext cx="3880337" cy="5392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en-US" altLang="ko-KR" sz="1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C) </a:t>
            </a:r>
            <a:r>
              <a:rPr lang="en-US" altLang="ko-KR" sz="14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2017. (Hayley Kim) </a:t>
            </a:r>
            <a:r>
              <a:rPr lang="en-US" altLang="ko-KR" sz="1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all rights reserved. </a:t>
            </a:r>
            <a:endParaRPr lang="ko-KR" altLang="en-US" sz="14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9284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Climate Change Claims a Lake, and an Identity</a:t>
            </a:r>
            <a:endParaRPr lang="ko-KR" altLang="en-US" sz="36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2" t="9819" r="1895" b="7084"/>
          <a:stretch/>
        </p:blipFill>
        <p:spPr>
          <a:xfrm>
            <a:off x="685800" y="1690688"/>
            <a:ext cx="6796454" cy="32531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58695" y="3132599"/>
            <a:ext cx="3195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영상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사진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텍스트 컨텐츠의 조화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기술적으로 복잡하지 않음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53612" y="5350931"/>
            <a:ext cx="8577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시작 페이지가 영상으로 시작됨 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후반부에 나오는 영상이 또 있는데 </a:t>
            </a:r>
            <a:r>
              <a:rPr lang="ko-KR" altLang="en-US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시작부분과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비슷하게 </a:t>
            </a:r>
            <a:r>
              <a:rPr lang="ko-KR" altLang="en-US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줌아웃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되는 영상을 사용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</a:p>
          <a:p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뭔가 </a:t>
            </a:r>
            <a:r>
              <a:rPr lang="ko-KR" altLang="en-US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수미상관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구조 </a:t>
            </a:r>
            <a:r>
              <a:rPr lang="ko-KR" altLang="en-US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느낌이었음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8725078" y="1316062"/>
            <a:ext cx="4212414" cy="244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By New York Times</a:t>
            </a:r>
            <a:endParaRPr lang="ko-KR" altLang="en-US" sz="36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8676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03" t="19196" r="24209" b="5968"/>
          <a:stretch/>
        </p:blipFill>
        <p:spPr>
          <a:xfrm>
            <a:off x="519505" y="1051902"/>
            <a:ext cx="5576495" cy="3256329"/>
          </a:xfrm>
          <a:prstGeom prst="rect">
            <a:avLst/>
          </a:prstGeom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061796" y="0"/>
            <a:ext cx="8068408" cy="689952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Climate Change Claims a Lake, and an Identity</a:t>
            </a:r>
            <a:endParaRPr lang="ko-KR" altLang="en-US" sz="28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1115" t="15806" r="1176" b="9194"/>
          <a:stretch/>
        </p:blipFill>
        <p:spPr>
          <a:xfrm>
            <a:off x="7100207" y="2399982"/>
            <a:ext cx="4419600" cy="19082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104" t="16297" r="1980" b="16111"/>
          <a:stretch/>
        </p:blipFill>
        <p:spPr>
          <a:xfrm>
            <a:off x="7100207" y="4703047"/>
            <a:ext cx="4419600" cy="17161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72579" y="4909666"/>
            <a:ext cx="40703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텍스트 레이아웃을 보면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</a:p>
          <a:p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모바일과 웹이 다르고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</a:p>
          <a:p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위와 같이 크기와 레이아웃으로 차이를 둠</a:t>
            </a:r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29814" y="989881"/>
            <a:ext cx="51603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사진 </a:t>
            </a:r>
            <a:r>
              <a:rPr lang="ko-KR" altLang="en-US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삽입시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전체가 꽉 차게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</a:p>
          <a:p>
            <a:pPr algn="ctr"/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전체가 차지 않게 나눠서 사진을 넣음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사진 위에 글씨가 써지거나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</a:p>
          <a:p>
            <a:pPr algn="ctr"/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글씨가 지나가야 할 때 전체 화면에 사진을 꽉 차게 </a:t>
            </a:r>
            <a:r>
              <a:rPr lang="ko-KR" altLang="en-US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둔듯</a:t>
            </a:r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4724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061796" y="0"/>
            <a:ext cx="8068408" cy="689952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Climate Change Claims a Lake, and an Identity</a:t>
            </a:r>
            <a:endParaRPr lang="ko-KR" altLang="en-US" sz="28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5951" y="2830494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글에 있어서는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16388" y="3403495"/>
            <a:ext cx="70759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전체가 하나의 다큐 </a:t>
            </a:r>
            <a:r>
              <a:rPr lang="ko-KR" altLang="en-US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대본같음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인터뷰 중 특정 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phrase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가져와서 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highlight</a:t>
            </a: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내용은 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depressing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하지만 사진은 아름다워서 특이하다고 생각함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개인적인 느낌으로는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사진이 예뻐서 글도 </a:t>
            </a:r>
            <a:r>
              <a:rPr lang="ko-KR" altLang="en-US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읽게되는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측면이 있는 것 같아요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30647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-104" t="9259" r="416" b="5185"/>
          <a:stretch/>
        </p:blipFill>
        <p:spPr>
          <a:xfrm>
            <a:off x="737507" y="1478487"/>
            <a:ext cx="4890407" cy="2360886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1009650" y="2671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We Visited the Place the World Has Forgotten</a:t>
            </a:r>
            <a:endParaRPr lang="ko-KR" altLang="en-US" sz="36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-208" t="9814" r="313" b="7222"/>
          <a:stretch/>
        </p:blipFill>
        <p:spPr>
          <a:xfrm>
            <a:off x="737507" y="4173380"/>
            <a:ext cx="4890407" cy="228457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34167" y="3068694"/>
            <a:ext cx="489108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슬라이더로 넘기면서 컨텐츠를 볼 수 있는 형식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개인적으로 모바일 </a:t>
            </a:r>
            <a:r>
              <a:rPr lang="ko-KR" altLang="en-US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최적화인것같아요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</a:p>
          <a:p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영상 및 사진에 글이 많이 없음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다음화면으로 넘어갈 때 부드럽게 넘어가는 효과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사진 위에 지도를 겹쳐 씌워 지역 강조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8769040" y="1233951"/>
            <a:ext cx="4212414" cy="244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By New York Times</a:t>
            </a:r>
            <a:endParaRPr lang="ko-KR" altLang="en-US" sz="36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2670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2565889" y="0"/>
            <a:ext cx="7756281" cy="6296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We Visited the Place the World Has Forgotten</a:t>
            </a:r>
            <a:endParaRPr lang="ko-KR" altLang="en-US" sz="28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462" t="10529" r="476" b="6138"/>
          <a:stretch/>
        </p:blipFill>
        <p:spPr>
          <a:xfrm>
            <a:off x="1009650" y="1740040"/>
            <a:ext cx="6991350" cy="330821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21104" y="3142412"/>
            <a:ext cx="2510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제일 </a:t>
            </a:r>
            <a:r>
              <a:rPr lang="ko-KR" altLang="en-US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마지막장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연관기사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및 컨텐츠 줬음</a:t>
            </a:r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09136" y="5789297"/>
            <a:ext cx="4818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추가적으로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모든 글은 자막처럼 </a:t>
            </a:r>
            <a:r>
              <a:rPr lang="ko-KR" altLang="en-US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검정배경에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흰글씨</a:t>
            </a:r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7422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12371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Lazarus (2013) </a:t>
            </a:r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683" t="11388" r="18782" b="21124"/>
          <a:stretch/>
        </p:blipFill>
        <p:spPr>
          <a:xfrm>
            <a:off x="492369" y="2004646"/>
            <a:ext cx="4914900" cy="2936631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320416" y="5840480"/>
            <a:ext cx="5392615" cy="4747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Photo Archiving </a:t>
            </a:r>
            <a:r>
              <a:rPr lang="en-US" altLang="ko-KR" sz="24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Program</a:t>
            </a:r>
            <a:endParaRPr lang="ko-KR" altLang="en-US" sz="24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8" name="내용 개체 틀 3"/>
          <p:cNvPicPr>
            <a:picLocks noChangeAspect="1"/>
          </p:cNvPicPr>
          <p:nvPr/>
        </p:nvPicPr>
        <p:blipFill rotWithShape="1">
          <a:blip r:embed="rId3"/>
          <a:srcRect l="17684" t="11791" r="18668" b="21326"/>
          <a:stretch/>
        </p:blipFill>
        <p:spPr>
          <a:xfrm>
            <a:off x="5969601" y="2056667"/>
            <a:ext cx="2822706" cy="16684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17583" t="11630" r="18833" b="21111"/>
          <a:stretch/>
        </p:blipFill>
        <p:spPr>
          <a:xfrm>
            <a:off x="9083953" y="2056667"/>
            <a:ext cx="2803979" cy="166842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rcRect l="17666" t="11630" r="18500" b="20815"/>
          <a:stretch/>
        </p:blipFill>
        <p:spPr>
          <a:xfrm>
            <a:off x="5987139" y="4453523"/>
            <a:ext cx="2822706" cy="168035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/>
          <a:srcRect l="17667" t="11630" r="18666" b="21259"/>
          <a:stretch/>
        </p:blipFill>
        <p:spPr>
          <a:xfrm>
            <a:off x="9083953" y="4450514"/>
            <a:ext cx="2839054" cy="16833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00974" y="3885755"/>
            <a:ext cx="59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연도</a:t>
            </a:r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872538" y="389589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날씨와 장소</a:t>
            </a:r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39309" y="6265641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사람수 및 성별</a:t>
            </a:r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292350" y="6319172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비슷한 분위기의 사진 추천</a:t>
            </a:r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28" y="5129823"/>
            <a:ext cx="2487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Image Processing 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기반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사진 분류 시스템</a:t>
            </a:r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3306522" y="1112511"/>
            <a:ext cx="5578955" cy="5319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By The </a:t>
            </a:r>
            <a:r>
              <a:rPr lang="en-US" altLang="ko-KR" sz="14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New </a:t>
            </a:r>
            <a:r>
              <a:rPr lang="en-US" altLang="ko-KR" sz="1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York Times Research &amp; Development group </a:t>
            </a:r>
            <a:endParaRPr lang="ko-KR" altLang="en-US" sz="14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430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89434" y="21772"/>
            <a:ext cx="5413131" cy="549275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Lazarus (2013) </a:t>
            </a:r>
            <a:endParaRPr lang="ko-KR" altLang="en-US" sz="28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9377" y="1064994"/>
            <a:ext cx="10675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특정 사건 및 인물과 관련된 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Index 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사전이 있어 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Tagging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사용 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(Image Processing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뭐가 있는지 찾기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 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Tag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바탕으로 시간 혹은 사람 등 원하는 </a:t>
            </a:r>
            <a:r>
              <a:rPr lang="ko-KR" altLang="en-US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목차순으로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사진을 다시 볼 수 있음</a:t>
            </a:r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l="17436" t="11709" r="18718" b="21111"/>
          <a:stretch/>
        </p:blipFill>
        <p:spPr>
          <a:xfrm>
            <a:off x="508858" y="2018039"/>
            <a:ext cx="4759828" cy="281718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17751" t="11481" r="18749" b="21111"/>
          <a:stretch/>
        </p:blipFill>
        <p:spPr>
          <a:xfrm>
            <a:off x="5641855" y="2704102"/>
            <a:ext cx="6125475" cy="3657600"/>
          </a:xfrm>
          <a:prstGeom prst="rect">
            <a:avLst/>
          </a:prstGeom>
        </p:spPr>
      </p:pic>
      <p:sp>
        <p:nvSpPr>
          <p:cNvPr id="13" name="아래쪽 화살표 12"/>
          <p:cNvSpPr/>
          <p:nvPr/>
        </p:nvSpPr>
        <p:spPr>
          <a:xfrm>
            <a:off x="936170" y="4005943"/>
            <a:ext cx="424543" cy="1817914"/>
          </a:xfrm>
          <a:prstGeom prst="downArrow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36170" y="5905285"/>
            <a:ext cx="231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여기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! </a:t>
            </a:r>
            <a:r>
              <a:rPr lang="ko-KR" altLang="en-US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태그있음</a:t>
            </a:r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16287" y="2205272"/>
            <a:ext cx="3021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클릭해서 다른 사진으로 이동</a:t>
            </a:r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255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7083" t="11630" r="18834" b="20963"/>
          <a:stretch/>
        </p:blipFill>
        <p:spPr>
          <a:xfrm>
            <a:off x="1476375" y="285750"/>
            <a:ext cx="8966751" cy="53054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22171" y="5852164"/>
            <a:ext cx="6455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“associated article, as well as additional metadata 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about 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publication dates and compositional information”</a:t>
            </a:r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0782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425</Words>
  <Application>Microsoft Office PowerPoint</Application>
  <PresentationFormat>와이드스크린</PresentationFormat>
  <Paragraphs>74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나눔바른고딕 Light</vt:lpstr>
      <vt:lpstr>맑은 고딕</vt:lpstr>
      <vt:lpstr>Arial</vt:lpstr>
      <vt:lpstr>Office 테마</vt:lpstr>
      <vt:lpstr>“잡지”</vt:lpstr>
      <vt:lpstr>Climate Change Claims a Lake, and an Identity</vt:lpstr>
      <vt:lpstr>Climate Change Claims a Lake, and an Identity</vt:lpstr>
      <vt:lpstr>Climate Change Claims a Lake, and an Identity</vt:lpstr>
      <vt:lpstr>PowerPoint 프레젠테이션</vt:lpstr>
      <vt:lpstr>PowerPoint 프레젠테이션</vt:lpstr>
      <vt:lpstr>Lazarus (2013) </vt:lpstr>
      <vt:lpstr>Lazarus (2013) </vt:lpstr>
      <vt:lpstr>PowerPoint 프레젠테이션</vt:lpstr>
      <vt:lpstr>Kepler (2013) 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“잡지”</dc:title>
  <dc:creator>user</dc:creator>
  <cp:lastModifiedBy>user</cp:lastModifiedBy>
  <cp:revision>23</cp:revision>
  <dcterms:created xsi:type="dcterms:W3CDTF">2017-10-25T22:48:37Z</dcterms:created>
  <dcterms:modified xsi:type="dcterms:W3CDTF">2017-10-26T08:44:46Z</dcterms:modified>
</cp:coreProperties>
</file>